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</p:sldIdLst>
  <p:sldSz cy="5143500" cx="9144000"/>
  <p:notesSz cx="6858000" cy="9144000"/>
  <p:embeddedFontLst>
    <p:embeddedFont>
      <p:font typeface="Montserrat"/>
      <p:regular r:id="rId30"/>
      <p:bold r:id="rId31"/>
      <p:italic r:id="rId32"/>
      <p:boldItalic r:id="rId33"/>
    </p:embeddedFont>
    <p:embeddedFont>
      <p:font typeface="Lato"/>
      <p:regular r:id="rId34"/>
      <p:bold r:id="rId35"/>
      <p:italic r:id="rId36"/>
      <p:boldItalic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Montserrat-bold.fntdata"/><Relationship Id="rId30" Type="http://schemas.openxmlformats.org/officeDocument/2006/relationships/font" Target="fonts/Montserrat-regular.fntdata"/><Relationship Id="rId11" Type="http://schemas.openxmlformats.org/officeDocument/2006/relationships/slide" Target="slides/slide6.xml"/><Relationship Id="rId33" Type="http://schemas.openxmlformats.org/officeDocument/2006/relationships/font" Target="fonts/Montserrat-boldItalic.fntdata"/><Relationship Id="rId10" Type="http://schemas.openxmlformats.org/officeDocument/2006/relationships/slide" Target="slides/slide5.xml"/><Relationship Id="rId32" Type="http://schemas.openxmlformats.org/officeDocument/2006/relationships/font" Target="fonts/Montserrat-italic.fntdata"/><Relationship Id="rId13" Type="http://schemas.openxmlformats.org/officeDocument/2006/relationships/slide" Target="slides/slide8.xml"/><Relationship Id="rId35" Type="http://schemas.openxmlformats.org/officeDocument/2006/relationships/font" Target="fonts/Lato-bold.fntdata"/><Relationship Id="rId12" Type="http://schemas.openxmlformats.org/officeDocument/2006/relationships/slide" Target="slides/slide7.xml"/><Relationship Id="rId34" Type="http://schemas.openxmlformats.org/officeDocument/2006/relationships/font" Target="fonts/Lato-regular.fntdata"/><Relationship Id="rId15" Type="http://schemas.openxmlformats.org/officeDocument/2006/relationships/slide" Target="slides/slide10.xml"/><Relationship Id="rId37" Type="http://schemas.openxmlformats.org/officeDocument/2006/relationships/font" Target="fonts/Lato-boldItalic.fntdata"/><Relationship Id="rId14" Type="http://schemas.openxmlformats.org/officeDocument/2006/relationships/slide" Target="slides/slide9.xml"/><Relationship Id="rId36" Type="http://schemas.openxmlformats.org/officeDocument/2006/relationships/font" Target="fonts/Lato-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ef803ee06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ef803ee06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ef803ee062_0_5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1ef803ee062_0_5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1ef803ee062_0_5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1ef803ee062_0_5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ef803ee062_0_5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1ef803ee062_0_5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ef803ee062_0_5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1ef803ee062_0_5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ef803ee062_0_5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1ef803ee062_0_5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1ef803ee062_0_5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1ef803ee062_0_5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1ef803ee062_0_5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1ef803ee062_0_5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1ef803ee062_0_5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1ef803ee062_0_5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1ef803ee062_0_5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1ef803ee062_0_5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ef803ee062_0_5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1ef803ee062_0_5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ef803ee062_0_5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ef803ee062_0_5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ef803ee062_0_5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ef803ee062_0_5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ef803ee062_0_6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1ef803ee062_0_6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1ef803ee062_0_6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1ef803ee062_0_6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ef803ee062_0_6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1ef803ee062_0_6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ef803ee062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1ef803ee062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ef803ee062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1ef803ee062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1ef803ee062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1ef803ee062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ef803ee062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ef803ee062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ef803ee062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1ef803ee062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ef803ee062_0_5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1ef803ee062_0_5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ef803ee062_0_5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ef803ee062_0_5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13"/>
          <p:cNvPicPr preferRelativeResize="0"/>
          <p:nvPr/>
        </p:nvPicPr>
        <p:blipFill rotWithShape="1">
          <a:blip r:embed="rId3">
            <a:alphaModFix/>
          </a:blip>
          <a:srcRect b="3594" l="398" r="2505" t="10818"/>
          <a:stretch/>
        </p:blipFill>
        <p:spPr>
          <a:xfrm>
            <a:off x="186475" y="675950"/>
            <a:ext cx="8352350" cy="414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22"/>
          <p:cNvPicPr preferRelativeResize="0"/>
          <p:nvPr/>
        </p:nvPicPr>
        <p:blipFill rotWithShape="1">
          <a:blip r:embed="rId3">
            <a:alphaModFix/>
          </a:blip>
          <a:srcRect b="4878" l="-765" r="0" t="11158"/>
          <a:stretch/>
        </p:blipFill>
        <p:spPr>
          <a:xfrm>
            <a:off x="152400" y="1180975"/>
            <a:ext cx="8602123" cy="3566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23"/>
          <p:cNvPicPr preferRelativeResize="0"/>
          <p:nvPr/>
        </p:nvPicPr>
        <p:blipFill rotWithShape="1">
          <a:blip r:embed="rId3">
            <a:alphaModFix/>
          </a:blip>
          <a:srcRect b="4232" l="754" r="2505" t="11620"/>
          <a:stretch/>
        </p:blipFill>
        <p:spPr>
          <a:xfrm>
            <a:off x="217550" y="714800"/>
            <a:ext cx="8321275" cy="407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24"/>
          <p:cNvPicPr preferRelativeResize="0"/>
          <p:nvPr/>
        </p:nvPicPr>
        <p:blipFill rotWithShape="1">
          <a:blip r:embed="rId3">
            <a:alphaModFix/>
          </a:blip>
          <a:srcRect b="5039" l="488" r="1874" t="10820"/>
          <a:stretch/>
        </p:blipFill>
        <p:spPr>
          <a:xfrm>
            <a:off x="194250" y="675950"/>
            <a:ext cx="8398973" cy="407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25"/>
          <p:cNvPicPr preferRelativeResize="0"/>
          <p:nvPr/>
        </p:nvPicPr>
        <p:blipFill rotWithShape="1">
          <a:blip r:embed="rId3">
            <a:alphaModFix/>
          </a:blip>
          <a:srcRect b="4560" l="751" r="1697" t="11299"/>
          <a:stretch/>
        </p:blipFill>
        <p:spPr>
          <a:xfrm>
            <a:off x="217550" y="699275"/>
            <a:ext cx="8391202" cy="4071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26"/>
          <p:cNvPicPr preferRelativeResize="0"/>
          <p:nvPr/>
        </p:nvPicPr>
        <p:blipFill rotWithShape="1">
          <a:blip r:embed="rId3">
            <a:alphaModFix/>
          </a:blip>
          <a:srcRect b="4392" l="573" r="2235" t="11946"/>
          <a:stretch/>
        </p:blipFill>
        <p:spPr>
          <a:xfrm>
            <a:off x="202000" y="730350"/>
            <a:ext cx="8360150" cy="404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27"/>
          <p:cNvPicPr preferRelativeResize="0"/>
          <p:nvPr/>
        </p:nvPicPr>
        <p:blipFill rotWithShape="1">
          <a:blip r:embed="rId3">
            <a:alphaModFix/>
          </a:blip>
          <a:srcRect b="4081" l="758" r="1964" t="11941"/>
          <a:stretch/>
        </p:blipFill>
        <p:spPr>
          <a:xfrm>
            <a:off x="217550" y="730350"/>
            <a:ext cx="8367898" cy="4063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28"/>
          <p:cNvPicPr preferRelativeResize="0"/>
          <p:nvPr/>
        </p:nvPicPr>
        <p:blipFill rotWithShape="1">
          <a:blip r:embed="rId3">
            <a:alphaModFix/>
          </a:blip>
          <a:srcRect b="5356" l="0" r="2238" t="12107"/>
          <a:stretch/>
        </p:blipFill>
        <p:spPr>
          <a:xfrm>
            <a:off x="152400" y="738125"/>
            <a:ext cx="8409749" cy="3993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p29"/>
          <p:cNvPicPr preferRelativeResize="0"/>
          <p:nvPr/>
        </p:nvPicPr>
        <p:blipFill rotWithShape="1">
          <a:blip r:embed="rId3">
            <a:alphaModFix/>
          </a:blip>
          <a:srcRect b="3753" l="485" r="2417" t="11140"/>
          <a:stretch/>
        </p:blipFill>
        <p:spPr>
          <a:xfrm>
            <a:off x="194250" y="691500"/>
            <a:ext cx="8352350" cy="411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219;p30"/>
          <p:cNvPicPr preferRelativeResize="0"/>
          <p:nvPr/>
        </p:nvPicPr>
        <p:blipFill rotWithShape="1">
          <a:blip r:embed="rId3">
            <a:alphaModFix/>
          </a:blip>
          <a:srcRect b="3881" l="655" r="2949" t="11559"/>
          <a:stretch/>
        </p:blipFill>
        <p:spPr>
          <a:xfrm>
            <a:off x="209775" y="668200"/>
            <a:ext cx="8375674" cy="4133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Google Shape;224;p31"/>
          <p:cNvPicPr preferRelativeResize="0"/>
          <p:nvPr/>
        </p:nvPicPr>
        <p:blipFill rotWithShape="1">
          <a:blip r:embed="rId3">
            <a:alphaModFix/>
          </a:blip>
          <a:srcRect b="3923" l="0" r="1960" t="10977"/>
          <a:stretch/>
        </p:blipFill>
        <p:spPr>
          <a:xfrm>
            <a:off x="152400" y="683725"/>
            <a:ext cx="8433048" cy="411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14"/>
          <p:cNvPicPr preferRelativeResize="0"/>
          <p:nvPr/>
        </p:nvPicPr>
        <p:blipFill rotWithShape="1">
          <a:blip r:embed="rId3">
            <a:alphaModFix/>
          </a:blip>
          <a:srcRect b="4392" l="0" r="1603" t="11305"/>
          <a:stretch/>
        </p:blipFill>
        <p:spPr>
          <a:xfrm>
            <a:off x="152400" y="699275"/>
            <a:ext cx="8464123" cy="4079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p32"/>
          <p:cNvPicPr preferRelativeResize="0"/>
          <p:nvPr/>
        </p:nvPicPr>
        <p:blipFill rotWithShape="1">
          <a:blip r:embed="rId3">
            <a:alphaModFix/>
          </a:blip>
          <a:srcRect b="4559" l="848" r="2785" t="11786"/>
          <a:stretch/>
        </p:blipFill>
        <p:spPr>
          <a:xfrm>
            <a:off x="225325" y="722575"/>
            <a:ext cx="8290200" cy="404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33"/>
          <p:cNvPicPr preferRelativeResize="0"/>
          <p:nvPr/>
        </p:nvPicPr>
        <p:blipFill rotWithShape="1">
          <a:blip r:embed="rId3">
            <a:alphaModFix/>
          </a:blip>
          <a:srcRect b="4882" l="853" r="2143" t="11943"/>
          <a:stretch/>
        </p:blipFill>
        <p:spPr>
          <a:xfrm>
            <a:off x="225325" y="730350"/>
            <a:ext cx="8344574" cy="4024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Google Shape;239;p34"/>
          <p:cNvPicPr preferRelativeResize="0"/>
          <p:nvPr/>
        </p:nvPicPr>
        <p:blipFill rotWithShape="1">
          <a:blip r:embed="rId3">
            <a:alphaModFix/>
          </a:blip>
          <a:srcRect b="4400" l="0" r="2056" t="11784"/>
          <a:stretch/>
        </p:blipFill>
        <p:spPr>
          <a:xfrm>
            <a:off x="152400" y="722575"/>
            <a:ext cx="8425277" cy="4055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35"/>
          <p:cNvPicPr preferRelativeResize="0"/>
          <p:nvPr/>
        </p:nvPicPr>
        <p:blipFill rotWithShape="1">
          <a:blip r:embed="rId3">
            <a:alphaModFix/>
          </a:blip>
          <a:srcRect b="3912" l="757" r="2145" t="11947"/>
          <a:stretch/>
        </p:blipFill>
        <p:spPr>
          <a:xfrm>
            <a:off x="217550" y="730350"/>
            <a:ext cx="8352350" cy="4071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Google Shape;249;p36"/>
          <p:cNvPicPr preferRelativeResize="0"/>
          <p:nvPr/>
        </p:nvPicPr>
        <p:blipFill rotWithShape="1">
          <a:blip r:embed="rId3">
            <a:alphaModFix/>
          </a:blip>
          <a:srcRect b="4881" l="398" r="2419" t="12103"/>
          <a:stretch/>
        </p:blipFill>
        <p:spPr>
          <a:xfrm>
            <a:off x="186475" y="738125"/>
            <a:ext cx="8360126" cy="4016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15"/>
          <p:cNvPicPr preferRelativeResize="0"/>
          <p:nvPr/>
        </p:nvPicPr>
        <p:blipFill rotWithShape="1">
          <a:blip r:embed="rId3">
            <a:alphaModFix/>
          </a:blip>
          <a:srcRect b="4232" l="758" r="1964" t="11465"/>
          <a:stretch/>
        </p:blipFill>
        <p:spPr>
          <a:xfrm>
            <a:off x="217550" y="707025"/>
            <a:ext cx="8367898" cy="4079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16"/>
          <p:cNvPicPr preferRelativeResize="0"/>
          <p:nvPr/>
        </p:nvPicPr>
        <p:blipFill rotWithShape="1">
          <a:blip r:embed="rId3">
            <a:alphaModFix/>
          </a:blip>
          <a:srcRect b="4559" l="750" r="1793" t="11786"/>
          <a:stretch/>
        </p:blipFill>
        <p:spPr>
          <a:xfrm>
            <a:off x="217550" y="722575"/>
            <a:ext cx="8383450" cy="404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17"/>
          <p:cNvPicPr preferRelativeResize="0"/>
          <p:nvPr/>
        </p:nvPicPr>
        <p:blipFill rotWithShape="1">
          <a:blip r:embed="rId3">
            <a:alphaModFix/>
          </a:blip>
          <a:srcRect b="3746" l="0" r="1690" t="11306"/>
          <a:stretch/>
        </p:blipFill>
        <p:spPr>
          <a:xfrm>
            <a:off x="152400" y="699275"/>
            <a:ext cx="8456352" cy="4110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18"/>
          <p:cNvPicPr preferRelativeResize="0"/>
          <p:nvPr/>
        </p:nvPicPr>
        <p:blipFill rotWithShape="1">
          <a:blip r:embed="rId3">
            <a:alphaModFix/>
          </a:blip>
          <a:srcRect b="4880" l="0" r="2056" t="10980"/>
          <a:stretch/>
        </p:blipFill>
        <p:spPr>
          <a:xfrm>
            <a:off x="152400" y="683725"/>
            <a:ext cx="8425277" cy="407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19"/>
          <p:cNvPicPr preferRelativeResize="0"/>
          <p:nvPr/>
        </p:nvPicPr>
        <p:blipFill rotWithShape="1">
          <a:blip r:embed="rId3">
            <a:alphaModFix/>
          </a:blip>
          <a:srcRect b="4077" l="0" r="1603" t="10982"/>
          <a:stretch/>
        </p:blipFill>
        <p:spPr>
          <a:xfrm>
            <a:off x="167925" y="516675"/>
            <a:ext cx="8464123" cy="4110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20"/>
          <p:cNvPicPr preferRelativeResize="0"/>
          <p:nvPr/>
        </p:nvPicPr>
        <p:blipFill rotWithShape="1">
          <a:blip r:embed="rId3">
            <a:alphaModFix/>
          </a:blip>
          <a:srcRect b="3746" l="663" r="1785" t="11306"/>
          <a:stretch/>
        </p:blipFill>
        <p:spPr>
          <a:xfrm>
            <a:off x="209775" y="699275"/>
            <a:ext cx="8391226" cy="4110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21"/>
          <p:cNvPicPr preferRelativeResize="0"/>
          <p:nvPr/>
        </p:nvPicPr>
        <p:blipFill rotWithShape="1">
          <a:blip r:embed="rId3">
            <a:alphaModFix/>
          </a:blip>
          <a:srcRect b="4071" l="574" r="2054" t="11625"/>
          <a:stretch/>
        </p:blipFill>
        <p:spPr>
          <a:xfrm>
            <a:off x="202000" y="714800"/>
            <a:ext cx="8375674" cy="4079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